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-12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077B8-7FFE-A64E-A9A0-775B2392793D}" type="datetimeFigureOut">
              <a:rPr lang="en-US" smtClean="0"/>
              <a:t>10/1/15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BB3E-762B-4749-ADCB-8D2F7B1FD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986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077B8-7FFE-A64E-A9A0-775B2392793D}" type="datetimeFigureOut">
              <a:rPr lang="en-US" smtClean="0"/>
              <a:t>10/1/15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BB3E-762B-4749-ADCB-8D2F7B1FD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289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077B8-7FFE-A64E-A9A0-775B2392793D}" type="datetimeFigureOut">
              <a:rPr lang="en-US" smtClean="0"/>
              <a:t>10/1/15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BB3E-762B-4749-ADCB-8D2F7B1FD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17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077B8-7FFE-A64E-A9A0-775B2392793D}" type="datetimeFigureOut">
              <a:rPr lang="en-US" smtClean="0"/>
              <a:t>10/1/15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BB3E-762B-4749-ADCB-8D2F7B1FD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10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077B8-7FFE-A64E-A9A0-775B2392793D}" type="datetimeFigureOut">
              <a:rPr lang="en-US" smtClean="0"/>
              <a:t>10/1/15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BB3E-762B-4749-ADCB-8D2F7B1FD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19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077B8-7FFE-A64E-A9A0-775B2392793D}" type="datetimeFigureOut">
              <a:rPr lang="en-US" smtClean="0"/>
              <a:t>10/1/15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BB3E-762B-4749-ADCB-8D2F7B1FD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952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077B8-7FFE-A64E-A9A0-775B2392793D}" type="datetimeFigureOut">
              <a:rPr lang="en-US" smtClean="0"/>
              <a:t>10/1/15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BB3E-762B-4749-ADCB-8D2F7B1FD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042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077B8-7FFE-A64E-A9A0-775B2392793D}" type="datetimeFigureOut">
              <a:rPr lang="en-US" smtClean="0"/>
              <a:t>10/1/15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BB3E-762B-4749-ADCB-8D2F7B1FD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203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077B8-7FFE-A64E-A9A0-775B2392793D}" type="datetimeFigureOut">
              <a:rPr lang="en-US" smtClean="0"/>
              <a:t>10/1/15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BB3E-762B-4749-ADCB-8D2F7B1FD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68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077B8-7FFE-A64E-A9A0-775B2392793D}" type="datetimeFigureOut">
              <a:rPr lang="en-US" smtClean="0"/>
              <a:t>10/1/15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BB3E-762B-4749-ADCB-8D2F7B1FD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594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077B8-7FFE-A64E-A9A0-775B2392793D}" type="datetimeFigureOut">
              <a:rPr lang="en-US" smtClean="0"/>
              <a:t>10/1/15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BB3E-762B-4749-ADCB-8D2F7B1FD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902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077B8-7FFE-A64E-A9A0-775B2392793D}" type="datetimeFigureOut">
              <a:rPr lang="en-US" smtClean="0"/>
              <a:t>10/1/15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4BB3E-762B-4749-ADCB-8D2F7B1FD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55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7050" y="241300"/>
            <a:ext cx="7772400" cy="147002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u="sng" dirty="0" smtClean="0"/>
              <a:t>The Allegory of the Cave</a:t>
            </a:r>
            <a:br>
              <a:rPr lang="en-US" b="1" u="sng" dirty="0" smtClean="0"/>
            </a:br>
            <a:r>
              <a:rPr lang="en-US" b="1" u="sng" dirty="0" smtClean="0"/>
              <a:t>by Plato (part II)</a:t>
            </a:r>
            <a:endParaRPr lang="en-US" b="1" u="sng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0" y="2139949"/>
            <a:ext cx="9144000" cy="202336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Do Now: In your notebook, briefly try to recount the 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llegory of the Cave and what it was about. </a:t>
            </a:r>
          </a:p>
          <a:p>
            <a:endParaRPr 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24420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 smtClean="0"/>
              <a:t>Retell Plato’s Allegory of the Cave by creating one of the following: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smtClean="0"/>
              <a:t>A picture or other work of art</a:t>
            </a:r>
          </a:p>
          <a:p>
            <a:r>
              <a:rPr lang="en-US" b="1" dirty="0" smtClean="0"/>
              <a:t>A poem or rap</a:t>
            </a:r>
          </a:p>
          <a:p>
            <a:r>
              <a:rPr lang="en-US" b="1" dirty="0" smtClean="0"/>
              <a:t>A song</a:t>
            </a:r>
          </a:p>
          <a:p>
            <a:r>
              <a:rPr lang="en-US" b="1" dirty="0" smtClean="0"/>
              <a:t>A PowerPoint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 smtClean="0"/>
              <a:t>This Project is due Monday October 19th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96247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0" y="536574"/>
            <a:ext cx="9143999" cy="279717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u="sng" dirty="0" smtClean="0"/>
              <a:t>Allegory </a:t>
            </a:r>
            <a:r>
              <a:rPr lang="en-US" sz="4000" dirty="0" smtClean="0"/>
              <a:t>- a story in which the characters and events are symbols that stand for ideas about human life or for a political or historical situation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45923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o - The Allegory of the Cave - (The Matrix) Animat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258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0625"/>
            <a:ext cx="8229600" cy="262413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On a fresh piece of notebook paper, explain: </a:t>
            </a:r>
            <a:r>
              <a:rPr lang="en-US" dirty="0">
                <a:solidFill>
                  <a:srgbClr val="000000"/>
                </a:solidFill>
              </a:rPr>
              <a:t>W</a:t>
            </a:r>
            <a:r>
              <a:rPr lang="en-US" dirty="0" smtClean="0">
                <a:solidFill>
                  <a:srgbClr val="000000"/>
                </a:solidFill>
              </a:rPr>
              <a:t>hat you think Plato’s Allegory of the Cave, was meant to teach you?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6482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113</Words>
  <Application>Microsoft Macintosh PowerPoint</Application>
  <PresentationFormat>On-screen Show (4:3)</PresentationFormat>
  <Paragraphs>11</Paragraphs>
  <Slides>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The Allegory of the Cave by Plato (part II)</vt:lpstr>
      <vt:lpstr>Retell Plato’s Allegory of the Cave by creating one of the following:</vt:lpstr>
      <vt:lpstr>PowerPoint Presentation</vt:lpstr>
      <vt:lpstr>PowerPoint Presentation</vt:lpstr>
      <vt:lpstr>On a fresh piece of notebook paper, explain: What you think Plato’s Allegory of the Cave, was meant to teach you?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Allegory of the Cave</dc:title>
  <dc:creator>Eric</dc:creator>
  <cp:lastModifiedBy>Eric</cp:lastModifiedBy>
  <cp:revision>8</cp:revision>
  <dcterms:created xsi:type="dcterms:W3CDTF">2015-09-26T19:21:35Z</dcterms:created>
  <dcterms:modified xsi:type="dcterms:W3CDTF">2015-10-02T00:01:49Z</dcterms:modified>
</cp:coreProperties>
</file>